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696" r:id="rId3"/>
    <p:sldMasterId id="2147483756" r:id="rId4"/>
    <p:sldMasterId id="2147483768" r:id="rId5"/>
  </p:sldMasterIdLst>
  <p:notesMasterIdLst>
    <p:notesMasterId r:id="rId16"/>
  </p:notesMasterIdLst>
  <p:sldIdLst>
    <p:sldId id="257" r:id="rId6"/>
    <p:sldId id="360" r:id="rId7"/>
    <p:sldId id="361" r:id="rId8"/>
    <p:sldId id="362" r:id="rId9"/>
    <p:sldId id="366" r:id="rId10"/>
    <p:sldId id="367" r:id="rId11"/>
    <p:sldId id="365" r:id="rId12"/>
    <p:sldId id="379" r:id="rId13"/>
    <p:sldId id="380" r:id="rId14"/>
    <p:sldId id="319" r:id="rId1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D9093F6-05A8-47F8-88B1-8E995BF5B874}">
          <p14:sldIdLst>
            <p14:sldId id="257"/>
          </p14:sldIdLst>
        </p14:section>
        <p14:section name="自我介紹" id="{9E989346-8BEF-A94E-925B-2D964934FB88}">
          <p14:sldIdLst>
            <p14:sldId id="360"/>
            <p14:sldId id="361"/>
            <p14:sldId id="362"/>
            <p14:sldId id="366"/>
            <p14:sldId id="367"/>
            <p14:sldId id="365"/>
            <p14:sldId id="379"/>
            <p14:sldId id="380"/>
            <p14:sldId id="31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8" autoAdjust="0"/>
    <p:restoredTop sz="94660"/>
  </p:normalViewPr>
  <p:slideViewPr>
    <p:cSldViewPr>
      <p:cViewPr>
        <p:scale>
          <a:sx n="88" d="100"/>
          <a:sy n="88" d="100"/>
        </p:scale>
        <p:origin x="-34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169BB-0FB2-4E65-8A10-4237CE454A9D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8B325-2872-4416-B021-ABEC33ED47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54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26BED-C5F3-432D-A243-E7F1CBA599D8}" type="slidenum">
              <a:rPr lang="zh-TW" altLang="en-US">
                <a:solidFill>
                  <a:prstClr val="black"/>
                </a:solidFill>
                <a:latin typeface="Calibri"/>
                <a:ea typeface="新細明體"/>
              </a:rPr>
              <a:pPr/>
              <a:t>5</a:t>
            </a:fld>
            <a:endParaRPr lang="zh-TW" altLang="en-US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980891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877" indent="-285722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2888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043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199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1A7C3E5-E7CD-49A2-804C-703F4187FFBB}" type="slidenum">
              <a:rPr lang="en-US" altLang="zh-TW">
                <a:solidFill>
                  <a:prstClr val="black"/>
                </a:solidFill>
              </a:rPr>
              <a:pPr eaLnBrk="1" hangingPunct="1"/>
              <a:t>7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877" indent="-285722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2888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043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199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1A7C3E5-E7CD-49A2-804C-703F4187FFBB}" type="slidenum">
              <a:rPr lang="en-US" altLang="zh-TW">
                <a:solidFill>
                  <a:prstClr val="black"/>
                </a:solidFill>
              </a:rPr>
              <a:pPr eaLnBrk="1" hangingPunct="1"/>
              <a:t>8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877" indent="-285722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2888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043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199" indent="-228578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71A7C3E5-E7CD-49A2-804C-703F4187FFBB}" type="slidenum">
              <a:rPr lang="en-US" altLang="zh-TW">
                <a:solidFill>
                  <a:prstClr val="black"/>
                </a:solidFill>
              </a:rPr>
              <a:pPr eaLnBrk="1" hangingPunct="1"/>
              <a:t>9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ea typeface="新細明體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662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35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64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D7CB5-2444-42D7-9A5D-66B26B5F44E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941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F9BB8-AF79-4EE0-B9CE-3F08377BF2A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501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AEF98-6BA8-4823-B84A-B4B05A8F65F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28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98B82-87DD-4CDC-839A-C9D72DE6EB3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7343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3AFFE-681C-44A5-829E-97FBF97F286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98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5FCB-E4C1-4C3D-92D0-496574955695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AAF91-DFEF-44C4-9F12-13BECDD9BD5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27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7267-1A60-4FB9-BA83-776A0A62472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1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080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E4EA2-0533-4034-883A-48C8780B6A2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5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28F7B-2A70-4F51-BAC9-61717FD8831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091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E3D48-0B31-4711-A1A8-3D92CCA3F163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15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CA7DE-A1D9-46A0-8664-9153D3DF0E6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D7CB5-2444-42D7-9A5D-66B26B5F44E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402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7B415-9EA4-4D09-8393-4C9ADF25F0E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F9BB8-AF79-4EE0-B9CE-3F08377BF2A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75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310AE-0200-44D5-BD4E-92B5361C9742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AEF98-6BA8-4823-B84A-B4B05A8F65F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107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05D1C-F4F9-414E-B6B4-91DA00DC408F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98B82-87DD-4CDC-839A-C9D72DE6EB3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17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91A30-4CF1-4AC0-820F-D6698CFEB16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3AFFE-681C-44A5-829E-97FBF97F286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315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20521D-3E5B-49F0-AD2A-DB420E03B1E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5FCB-E4C1-4C3D-92D0-496574955695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746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D963C-61C2-47BC-9E4C-D936A896968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AAF91-DFEF-44C4-9F12-13BECDD9BD5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6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049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C2F64-BBEF-4B9D-9B6A-D59FF4DBFAA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7267-1A60-4FB9-BA83-776A0A62472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64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7D4D9-EA77-4606-ADD2-EC103BF7455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E4EA2-0533-4034-883A-48C8780B6A2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110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E8CFA-FB86-4836-9579-81130F9EC0D8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28F7B-2A70-4F51-BAC9-61717FD8831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99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1A9F3-2A21-4B4D-8DC6-1E648A146CA6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E3D48-0B31-4711-A1A8-3D92CCA3F163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0601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1D7CB5-2444-42D7-9A5D-66B26B5F44E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115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F9BB8-AF79-4EE0-B9CE-3F08377BF2A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3152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AEF98-6BA8-4823-B84A-B4B05A8F65FD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1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98B82-87DD-4CDC-839A-C9D72DE6EB3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688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73AFFE-681C-44A5-829E-97FBF97F2869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84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5FCB-E4C1-4C3D-92D0-496574955695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00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665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AAF91-DFEF-44C4-9F12-13BECDD9BD5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492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37267-1A60-4FB9-BA83-776A0A624720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92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E4EA2-0533-4034-883A-48C8780B6A26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4592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28F7B-2A70-4F51-BAC9-61717FD8831E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08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202EAB-2C10-4985-B612-D77DF190657E}" type="datetimeFigureOut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E3D48-0B31-4711-A1A8-3D92CCA3F163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50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774291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6482461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324789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89836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7804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1123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2154786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86141517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2525401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015904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55420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091456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83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03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2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9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56AA4-E7C1-426E-AD3C-773CAC2C73FA}" type="datetimeFigureOut">
              <a:rPr lang="zh-TW" altLang="en-US" smtClean="0"/>
              <a:t>19/2/10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B7EEB-651D-4D88-B8AD-0EE38E7E1A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23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202EAB-2C10-4985-B612-D77DF190657E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19/2/10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728D0-F965-4D71-B431-98B4265FFA0F}" type="slidenum">
              <a:rPr kumimoji="1" lang="zh-TW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95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98E1E4-C839-4201-AB83-69D88D09683E}" type="datetime1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19/2/10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728D0-F965-4D71-B431-98B4265FFA0F}" type="slidenum">
              <a:rPr kumimoji="1" lang="zh-TW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5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202EAB-2C10-4985-B612-D77DF190657E}" type="datetimeFigureOut">
              <a:rPr kumimoji="1" lang="zh-TW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19/2/10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6728D0-F965-4D71-B431-98B4265FFA0F}" type="slidenum">
              <a:rPr kumimoji="1" lang="zh-TW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2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68295-3FE4-4A6E-A4FC-20D1B544866D}" type="datetimeFigureOut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19/2/10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5DEC-133A-40FE-8D8C-E9D3D0CB7DA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8042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hyperlink" Target="mailto:janet@ideabus.com.t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.bnext.com.tw/articles/view/43879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tpasolution.com/home-tw.html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4008" y="4365104"/>
            <a:ext cx="4248472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965638" y="3578373"/>
            <a:ext cx="5178362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師資簡介</a:t>
            </a:r>
            <a:endParaRPr lang="en-US" altLang="zh-TW" sz="3600" b="1" dirty="0" smtClean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2"/>
          <p:cNvSpPr txBox="1">
            <a:spLocks/>
          </p:cNvSpPr>
          <p:nvPr/>
        </p:nvSpPr>
        <p:spPr>
          <a:xfrm>
            <a:off x="539552" y="4954860"/>
            <a:ext cx="8352928" cy="1124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endParaRPr lang="en-US" altLang="zh-TW" sz="2400" dirty="0" smtClean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r">
              <a:buFont typeface="Arial" pitchFamily="34" charset="0"/>
              <a:buNone/>
            </a:pPr>
            <a:r>
              <a:rPr lang="zh-TW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點睛科技股份有限公司</a:t>
            </a:r>
            <a:endParaRPr lang="en-US" altLang="zh-TW" sz="2400" dirty="0" smtClean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r">
              <a:buFont typeface="Arial" pitchFamily="34" charset="0"/>
              <a:buNone/>
            </a:pPr>
            <a:r>
              <a:rPr lang="zh-TW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endParaRPr lang="en-US" altLang="zh-TW" sz="2400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r">
              <a:buFont typeface="Arial" pitchFamily="34" charset="0"/>
              <a:buNone/>
            </a:pPr>
            <a:r>
              <a:rPr lang="zh-TW" altLang="en-US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Janet Lin</a:t>
            </a:r>
            <a:endParaRPr lang="zh-TW" altLang="en-US" sz="2400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39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1907704" y="2996952"/>
            <a:ext cx="3240360" cy="72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altLang="zh-TW" sz="32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Mail: </a:t>
            </a:r>
            <a:r>
              <a:rPr lang="en-US" altLang="zh-TW" sz="32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hlinkClick r:id="rId3"/>
              </a:rPr>
              <a:t>janet@ideabus.com.tw</a:t>
            </a:r>
            <a:endParaRPr lang="en-US" altLang="zh-TW" sz="3200" dirty="0" smtClean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r>
              <a:rPr lang="en-US" altLang="zh-TW" sz="32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Mobil: 0921-003580</a:t>
            </a:r>
            <a:endParaRPr lang="en-US" altLang="zh-TW" sz="32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3347864" y="1412776"/>
            <a:ext cx="3240360" cy="72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zh-TW" altLang="en-US" sz="4000" b="1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聯絡資料</a:t>
            </a:r>
            <a:endParaRPr lang="en-US" altLang="zh-TW" sz="4000" b="1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580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656"/>
            <a:ext cx="4428492" cy="590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89683" y="764704"/>
            <a:ext cx="3938301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●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TW" altLang="en-US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目前任職</a:t>
            </a:r>
            <a:r>
              <a:rPr lang="en-US" altLang="zh-TW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點睛科技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-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總經理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endParaRPr lang="en-US" altLang="zh-TW" sz="12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endParaRPr lang="en-US" altLang="zh-TW" sz="12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●</a:t>
            </a:r>
            <a:r>
              <a:rPr lang="zh-TW" altLang="en-US" sz="28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曾經任職</a:t>
            </a:r>
            <a:r>
              <a:rPr lang="en-US" altLang="zh-TW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凌陽科技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–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副工程師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廣礜科技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資深工程師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龍愛科技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主任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三協資訊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–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工程師</a:t>
            </a:r>
            <a:endParaRPr lang="en-US" altLang="zh-TW" sz="2000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endParaRPr lang="en-US" altLang="zh-TW" sz="24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18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●</a:t>
            </a:r>
            <a:r>
              <a:rPr lang="zh-TW" altLang="en-US" sz="2400" b="1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工作資歷</a:t>
            </a:r>
            <a:r>
              <a:rPr lang="en-US" altLang="zh-TW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endParaRPr lang="en-US" altLang="zh-TW" sz="2400" b="1" dirty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 </a:t>
            </a:r>
            <a:r>
              <a:rPr lang="zh-TW" altLang="en-US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產品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開發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1993-2001</a:t>
            </a: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系統應用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2002-2006</a:t>
            </a:r>
          </a:p>
          <a:p>
            <a:pPr marL="0" indent="0" eaLnBrk="1" hangingPunct="1">
              <a:buClr>
                <a:srgbClr val="0070C0"/>
              </a:buClr>
              <a:buSzPct val="50000"/>
              <a:buNone/>
            </a:pPr>
            <a:r>
              <a:rPr lang="en-US" altLang="zh-TW" sz="2000" dirty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  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經營管理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2006-</a:t>
            </a:r>
            <a:r>
              <a:rPr lang="en-US" altLang="zh-TW" sz="2000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2019</a:t>
            </a:r>
            <a:endParaRPr lang="en-US" altLang="zh-TW" sz="2000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endParaRPr lang="en-US" altLang="zh-TW" sz="20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r>
              <a:rPr lang="en-US" altLang="zh-TW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	</a:t>
            </a: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endParaRPr lang="en-US" altLang="zh-TW" sz="1200" b="1" dirty="0" smtClean="0">
              <a:solidFill>
                <a:prstClr val="black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indent="0" eaLnBrk="1" hangingPunct="1">
              <a:buClr>
                <a:srgbClr val="0070C0"/>
              </a:buClr>
              <a:buSzPct val="50000"/>
              <a:buFont typeface="Arial" pitchFamily="34" charset="0"/>
              <a:buNone/>
            </a:pPr>
            <a:r>
              <a:rPr lang="en-US" altLang="zh-TW" sz="2400" b="1" dirty="0" smtClean="0">
                <a:solidFill>
                  <a:prstClr val="black"/>
                </a:solidFill>
                <a:latin typeface="微軟正黑體" pitchFamily="34" charset="-120"/>
                <a:ea typeface="微軟正黑體" pitchFamily="34" charset="-12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1773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53" y="1628800"/>
            <a:ext cx="6679282" cy="37688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2034036" y="260648"/>
            <a:ext cx="4824536" cy="78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研發作品</a:t>
            </a:r>
            <a:endParaRPr lang="en-US" altLang="zh-TW" sz="4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sp>
        <p:nvSpPr>
          <p:cNvPr id="4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190352" y="6141232"/>
            <a:ext cx="2852067" cy="53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www.ideabus.com.tw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11" y="1273155"/>
            <a:ext cx="5760260" cy="4445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03" y="1432218"/>
            <a:ext cx="5785049" cy="4341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82" y="1456016"/>
            <a:ext cx="6819424" cy="4262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36" y="1068930"/>
            <a:ext cx="5425782" cy="5425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65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63888" y="692696"/>
            <a:ext cx="5040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TW" altLang="en-US" sz="3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設計的進化</a:t>
            </a:r>
            <a:endParaRPr lang="en-US" altLang="zh-TW" sz="36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2536" y="-271340"/>
            <a:ext cx="4242504" cy="24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059832" y="1268760"/>
            <a:ext cx="5913040" cy="74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zh-TW" altLang="en-US" sz="3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軟體</a:t>
            </a:r>
            <a:r>
              <a:rPr lang="zh-TW" alt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與硬體的</a:t>
            </a:r>
            <a:r>
              <a:rPr lang="zh-TW" altLang="en-US" sz="32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整合</a:t>
            </a:r>
            <a:endParaRPr lang="en-US" altLang="zh-TW" sz="3200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437112"/>
            <a:ext cx="440087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97777"/>
            <a:ext cx="9144000" cy="4387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989968" y="1700808"/>
            <a:ext cx="51185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TW" sz="36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Creating </a:t>
            </a:r>
            <a:r>
              <a:rPr lang="en-US" altLang="zh-TW" sz="36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a smarter life</a:t>
            </a:r>
          </a:p>
        </p:txBody>
      </p:sp>
    </p:spTree>
    <p:extLst>
      <p:ext uri="{BB962C8B-B14F-4D97-AF65-F5344CB8AC3E}">
        <p14:creationId xmlns:p14="http://schemas.microsoft.com/office/powerpoint/2010/main" val="38462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4088" y="962144"/>
            <a:ext cx="3816424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800" b="1" i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            </a:t>
            </a:r>
            <a:r>
              <a:rPr lang="zh-TW" altLang="en-US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加速產品智慧化</a:t>
            </a:r>
            <a:endParaRPr lang="en-US" altLang="zh-TW" sz="28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2924944"/>
            <a:ext cx="446449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透過物聯網</a:t>
            </a:r>
            <a:endParaRPr lang="en-US" altLang="zh-TW" sz="28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TW" sz="2800" b="1" i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        </a:t>
            </a:r>
            <a:r>
              <a:rPr lang="zh-TW" altLang="en-US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創造延伸的服務</a:t>
            </a:r>
            <a:endParaRPr lang="en-US" altLang="zh-TW" sz="28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0" y="5500389"/>
            <a:ext cx="38164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大數據</a:t>
            </a:r>
            <a:endParaRPr lang="en-US" altLang="zh-TW" sz="28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TW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         </a:t>
            </a:r>
            <a:r>
              <a:rPr lang="zh-TW" altLang="en-US" sz="28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 Unicode MS" pitchFamily="34" charset="-120"/>
              </a:rPr>
              <a:t>幫助預測及規劃</a:t>
            </a:r>
            <a:endParaRPr lang="en-US" altLang="zh-TW" sz="2800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 Unicode MS" pitchFamily="34" charset="-120"/>
            </a:endParaRPr>
          </a:p>
        </p:txBody>
      </p:sp>
      <p:sp>
        <p:nvSpPr>
          <p:cNvPr id="5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1204132" y="332473"/>
            <a:ext cx="4519996" cy="50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4000" b="1" dirty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Our Service</a:t>
            </a:r>
            <a:endParaRPr kumimoji="1" lang="en-US" altLang="ko-KR" sz="4000" b="1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19111" y="1128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>
              <a:solidFill>
                <a:prstClr val="black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22763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0" y="0"/>
            <a:ext cx="9144000" cy="16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</a:pPr>
            <a:r>
              <a:rPr lang="zh-TW" altLang="en-US" sz="4000" spc="3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業界領導指定</a:t>
            </a:r>
            <a:endParaRPr lang="zh-TW" altLang="en-US" sz="3600" spc="300" dirty="0">
              <a:solidFill>
                <a:prstClr val="black">
                  <a:lumMod val="75000"/>
                  <a:lumOff val="25000"/>
                </a:prst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623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7" b="8282"/>
          <a:stretch/>
        </p:blipFill>
        <p:spPr bwMode="auto">
          <a:xfrm>
            <a:off x="479538" y="1772816"/>
            <a:ext cx="8399258" cy="4145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140968"/>
            <a:ext cx="2808312" cy="1945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561691" y="332473"/>
            <a:ext cx="4519996" cy="50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TW" altLang="en-US" sz="40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智慧生活方案的提供者</a:t>
            </a:r>
            <a:endParaRPr kumimoji="1" lang="en-US" altLang="ko-KR" sz="4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AAF91-DFEF-44C4-9F12-13BECDD9BD5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561691" y="332473"/>
            <a:ext cx="4519996" cy="50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LTPA</a:t>
            </a:r>
            <a:r>
              <a:rPr kumimoji="1" lang="zh-TW" alt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智慧認知</a:t>
            </a:r>
            <a:r>
              <a:rPr kumimoji="1" lang="zh-TW" alt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方案</a:t>
            </a:r>
            <a:endParaRPr kumimoji="1" lang="en-US" altLang="ko-KR" sz="4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AAF91-DFEF-44C4-9F12-13BECDD9BD5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圖片 3" descr="螢幕快照 2019-02-10 上午11.45.18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268760"/>
            <a:ext cx="763852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3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1" descr="E:\taehwa's\호텔_신라\이미지\Jpeg\20p-New\01.jpg"/>
          <p:cNvSpPr>
            <a:spLocks noChangeArrowheads="1"/>
          </p:cNvSpPr>
          <p:nvPr/>
        </p:nvSpPr>
        <p:spPr bwMode="auto">
          <a:xfrm>
            <a:off x="561691" y="332473"/>
            <a:ext cx="4519996" cy="50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LTPA</a:t>
            </a:r>
            <a:r>
              <a:rPr kumimoji="1" lang="zh-TW" alt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智慧認知</a:t>
            </a:r>
            <a:r>
              <a:rPr kumimoji="1" lang="zh-TW" altLang="en-US" sz="4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0"/>
              </a:rPr>
              <a:t>方案</a:t>
            </a:r>
            <a:endParaRPr kumimoji="1" lang="en-US" altLang="ko-KR" sz="4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4AAF91-DFEF-44C4-9F12-13BECDD9BD5E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圖片 1" descr="螢幕快照 2019-02-10 上午11.48.20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886308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defRPr dirty="0" smtClean="0"/>
        </a:defPPr>
      </a:lstStyle>
    </a:spDef>
  </a:objectDefaults>
  <a:extraClrSchemeLst/>
</a:theme>
</file>

<file path=ppt/theme/theme3.xml><?xml version="1.0" encoding="utf-8"?>
<a:theme xmlns:a="http://schemas.openxmlformats.org/drawingml/2006/main" name="2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defRPr dirty="0" smtClean="0"/>
        </a:defPPr>
      </a:lstStyle>
    </a:spDef>
  </a:objectDefaults>
  <a:extraClrSchemeLst/>
</a:theme>
</file>

<file path=ppt/theme/theme4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130</Words>
  <Application>Microsoft Macintosh PowerPoint</Application>
  <PresentationFormat>如螢幕大小 (4:3)</PresentationFormat>
  <Paragraphs>48</Paragraphs>
  <Slides>10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5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Office 佈景主題</vt:lpstr>
      <vt:lpstr>自訂設計</vt:lpstr>
      <vt:lpstr>20_自訂設計</vt:lpstr>
      <vt:lpstr>1_自訂設計</vt:lpstr>
      <vt:lpstr>2_Office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janet</dc:creator>
  <cp:lastModifiedBy>A Apple</cp:lastModifiedBy>
  <cp:revision>100</cp:revision>
  <dcterms:created xsi:type="dcterms:W3CDTF">2016-05-05T12:49:18Z</dcterms:created>
  <dcterms:modified xsi:type="dcterms:W3CDTF">2019-02-10T03:49:10Z</dcterms:modified>
</cp:coreProperties>
</file>